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3482877" y="615315"/>
            <a:ext cx="6750245" cy="53101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ŠĪ REKLĀMA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NEKO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NEMAINĪS.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TU MAINĪSI.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8BBFE39-0A9E-C090-E0E2-9BB885D228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4AB45D60-5067-AC8A-B6A5-C061E9061B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10" name="Graphique 9">
            <a:extLst>
              <a:ext uri="{FF2B5EF4-FFF2-40B4-BE49-F238E27FC236}">
                <a16:creationId xmlns:a16="http://schemas.microsoft.com/office/drawing/2014/main" id="{2B1A0C0D-859A-69C7-8187-4298B94CCD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60190" y="5403509"/>
            <a:ext cx="7795618" cy="162987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2896980" y="615315"/>
            <a:ext cx="7922040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ŠĪ NEDĒĻA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IR PAREDZĒTA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VISIEM.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IT ĪPAŠI TEV.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F8B23B07-3F9F-74F7-4ADB-B48549684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AEE606C9-A817-1E7C-FC19-39EBA3EAFD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F7EED627-993A-69DD-12E5-625C5ED959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03900" y="4794032"/>
            <a:ext cx="7508200" cy="16902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2172422" y="615315"/>
            <a:ext cx="9371155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DAŽAS NEDĒĻAS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IR LABAS.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ŠĪ IR LABĀKA.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5DCD5348-8438-D188-82A9-32132BED1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A09BF03F-CC90-A673-9F9A-666903F440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0D4841F1-3A9D-587C-553C-57AE13F0E7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03899" y="3641093"/>
            <a:ext cx="7508200" cy="16902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3510930" y="615315"/>
            <a:ext cx="6694140" cy="40051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TU ESI ŠEIT.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MUMS TAS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ĻOTI PATĪK.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1800E6D1-D5C6-684F-DB2A-BC476389B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B80175D7-B14F-562F-D94E-AABDDA4998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C7950701-5748-6C30-C1B8-CC924AD378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60191" y="4223062"/>
            <a:ext cx="7795618" cy="162987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3295326" y="615315"/>
            <a:ext cx="7125348" cy="2414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PALDIES PAR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ŠO NEDĒĻU!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C6C6FB0B-EAC8-E490-42C3-410BB1A99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D190EE44-749B-C09E-0463-1629ED30D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2E2FD7A9-7272-C790-EC2E-19B856CEAC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60191" y="2751787"/>
            <a:ext cx="7795618" cy="162987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991557" y="615315"/>
            <a:ext cx="7732886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pt-BR" dirty="0">
                <a:solidFill>
                  <a:schemeClr val="tx1"/>
                </a:solidFill>
              </a:rPr>
              <a:t>KOPĀ AR TEVI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pt-BR" dirty="0"/>
              <a:t>NĀKOTNE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pt-BR" dirty="0"/>
              <a:t>IR GAIŠĀKA.</a:t>
            </a:r>
            <a:endParaRPr dirty="0">
              <a:solidFill>
                <a:srgbClr val="000000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622F397F-1DD0-BC48-CC91-697B460FB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618365"/>
            <a:ext cx="12125739" cy="514579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19717EA6-6069-0584-93F9-3A9B72B64D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25739" y="12596389"/>
            <a:ext cx="1271639" cy="851875"/>
          </a:xfrm>
          <a:prstGeom prst="rect">
            <a:avLst/>
          </a:prstGeom>
        </p:spPr>
      </p:pic>
      <p:pic>
        <p:nvPicPr>
          <p:cNvPr id="8" name="Graphique 7">
            <a:extLst>
              <a:ext uri="{FF2B5EF4-FFF2-40B4-BE49-F238E27FC236}">
                <a16:creationId xmlns:a16="http://schemas.microsoft.com/office/drawing/2014/main" id="{7F5E2372-DDB9-780D-B553-C7ACA77A05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72534" y="3660971"/>
            <a:ext cx="7508200" cy="16902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E3F63B-F3B5-4D9F-83F7-B62573E0C649}"/>
</file>

<file path=customXml/itemProps2.xml><?xml version="1.0" encoding="utf-8"?>
<ds:datastoreItem xmlns:ds="http://schemas.openxmlformats.org/officeDocument/2006/customXml" ds:itemID="{CC442069-E0C3-415E-97ED-24440FD6170D}"/>
</file>

<file path=customXml/itemProps3.xml><?xml version="1.0" encoding="utf-8"?>
<ds:datastoreItem xmlns:ds="http://schemas.openxmlformats.org/officeDocument/2006/customXml" ds:itemID="{DA3ED618-8D94-45B7-92C1-CF663316522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Personnalisé</PresentationFormat>
  <Paragraphs>19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Yaël VARVENNE la237751</cp:lastModifiedBy>
  <cp:revision>1</cp:revision>
  <dcterms:modified xsi:type="dcterms:W3CDTF">2026-02-24T12:45:11Z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